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85" r:id="rId4"/>
    <p:sldId id="283" r:id="rId5"/>
    <p:sldId id="284" r:id="rId6"/>
    <p:sldId id="302" r:id="rId7"/>
    <p:sldId id="286" r:id="rId8"/>
    <p:sldId id="303" r:id="rId9"/>
    <p:sldId id="304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313" r:id="rId19"/>
    <p:sldId id="31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7/7/2021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5557" y="121104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謝主賜福中華恩澤遠且長</a:t>
            </a:r>
            <a:b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4000" b="1" dirty="0">
                <a:latin typeface="Candara" panose="020E0502030303020204" pitchFamily="34" charset="0"/>
              </a:rPr>
              <a:t>may our country, </a:t>
            </a:r>
            <a:r>
              <a:rPr lang="en-US" altLang="zh-TW" sz="4000" b="1" dirty="0" err="1">
                <a:latin typeface="Candara" panose="020E0502030303020204" pitchFamily="34" charset="0"/>
              </a:rPr>
              <a:t>china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85007"/>
            <a:ext cx="8915400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民衆禮讓團結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Bin-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le-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thoan-kiat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同振作精神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Tong chin-</a:t>
            </a:r>
            <a:r>
              <a:rPr lang="en-PH" sz="3500" b="1" dirty="0" err="1">
                <a:latin typeface="Candara" panose="020E0502030303020204" pitchFamily="34" charset="0"/>
              </a:rPr>
              <a:t>chok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cheng</a:t>
            </a:r>
            <a:r>
              <a:rPr lang="en-PH" sz="3500" b="1" dirty="0">
                <a:latin typeface="Candara" panose="020E0502030303020204" pitchFamily="34" charset="0"/>
              </a:rPr>
              <a:t>-sin,</a:t>
            </a:r>
            <a:endParaRPr lang="en-PH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People all united,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Meek, and fresh in heart;</a:t>
            </a:r>
          </a:p>
        </p:txBody>
      </p:sp>
    </p:spTree>
    <p:extLst>
      <p:ext uri="{BB962C8B-B14F-4D97-AF65-F5344CB8AC3E}">
        <p14:creationId xmlns:p14="http://schemas.microsoft.com/office/powerpoint/2010/main" val="495471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009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共求國家進步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-ka chin-po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作盡分國民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hun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-bin.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Help the country’s progress,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Playing each their part.</a:t>
            </a:r>
          </a:p>
        </p:txBody>
      </p:sp>
    </p:spTree>
    <p:extLst>
      <p:ext uri="{BB962C8B-B14F-4D97-AF65-F5344CB8AC3E}">
        <p14:creationId xmlns:p14="http://schemas.microsoft.com/office/powerpoint/2010/main" val="3182938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2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願我中華民族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ngo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Tiong-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Bin-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萬民同快樂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Ban-bin tong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khoai-lok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Blast by </a:t>
            </a:r>
            <a:r>
              <a:rPr lang="en-US" altLang="zh-TW" sz="3500" b="1" dirty="0" err="1">
                <a:latin typeface="Candara" panose="020E0502030303020204" pitchFamily="34" charset="0"/>
              </a:rPr>
              <a:t>heav’n</a:t>
            </a:r>
            <a:r>
              <a:rPr lang="en-US" altLang="zh-TW" sz="3500" b="1" dirty="0">
                <a:latin typeface="Candara" panose="020E0502030303020204" pitchFamily="34" charset="0"/>
              </a:rPr>
              <a:t> our people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live in sweet accord;</a:t>
            </a:r>
          </a:p>
        </p:txBody>
      </p:sp>
    </p:spTree>
    <p:extLst>
      <p:ext uri="{BB962C8B-B14F-4D97-AF65-F5344CB8AC3E}">
        <p14:creationId xmlns:p14="http://schemas.microsoft.com/office/powerpoint/2010/main" val="2042029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345558"/>
            <a:ext cx="8915400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願我中華民族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ngo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Tiong-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Bin-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萬民歸基督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Ban-bin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Ki-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May our country’s people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Come to Christ the Lord.</a:t>
            </a:r>
          </a:p>
        </p:txBody>
      </p:sp>
    </p:spTree>
    <p:extLst>
      <p:ext uri="{BB962C8B-B14F-4D97-AF65-F5344CB8AC3E}">
        <p14:creationId xmlns:p14="http://schemas.microsoft.com/office/powerpoint/2010/main" val="8056717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541" y="366824"/>
            <a:ext cx="10064918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3.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求主拯救中華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chin-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Tiong-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盡人聞福音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chin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bun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3. </a:t>
            </a:r>
            <a:r>
              <a:rPr lang="en-US" altLang="zh-TW" sz="3500" b="1" dirty="0">
                <a:latin typeface="Candara" panose="020E0502030303020204" pitchFamily="34" charset="0"/>
              </a:rPr>
              <a:t>Save, O God, our people,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May men come to know</a:t>
            </a:r>
            <a:endParaRPr lang="en-US" sz="35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0369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220449"/>
            <a:ext cx="8915400" cy="60818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真道播傳遐邇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Chin-to po-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ha-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大衆畢傾心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Tai-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pit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-sim,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Of the Gospel story,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In its knowledge grow.</a:t>
            </a:r>
          </a:p>
        </p:txBody>
      </p:sp>
    </p:spTree>
    <p:extLst>
      <p:ext uri="{BB962C8B-B14F-4D97-AF65-F5344CB8AC3E}">
        <p14:creationId xmlns:p14="http://schemas.microsoft.com/office/powerpoint/2010/main" val="38893101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692" y="230727"/>
            <a:ext cx="8915400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各城鎮各鄉村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-tin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hiong-chhoan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如禧年來臨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                Ju   Hi- </a:t>
            </a:r>
            <a:r>
              <a:rPr lang="en-PH" sz="3500" b="1" dirty="0" err="1">
                <a:latin typeface="Candara" panose="020E0502030303020204" pitchFamily="34" charset="0"/>
              </a:rPr>
              <a:t>lian</a:t>
            </a:r>
            <a:r>
              <a:rPr lang="en-PH" sz="3500" b="1" dirty="0">
                <a:latin typeface="Candara" panose="020E0502030303020204" pitchFamily="34" charset="0"/>
              </a:rPr>
              <a:t>  </a:t>
            </a:r>
            <a:r>
              <a:rPr lang="en-PH" sz="3500" b="1" dirty="0" err="1">
                <a:latin typeface="Candara" panose="020E0502030303020204" pitchFamily="34" charset="0"/>
              </a:rPr>
              <a:t>lai</a:t>
            </a:r>
            <a:r>
              <a:rPr lang="en-PH" sz="3500" b="1" dirty="0">
                <a:latin typeface="Candara" panose="020E0502030303020204" pitchFamily="34" charset="0"/>
              </a:rPr>
              <a:t>  </a:t>
            </a:r>
            <a:r>
              <a:rPr lang="en-PH" sz="3500" b="1" dirty="0" err="1">
                <a:latin typeface="Candara" panose="020E0502030303020204" pitchFamily="34" charset="0"/>
              </a:rPr>
              <a:t>lim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Every town and village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With rejoicing sing,</a:t>
            </a:r>
          </a:p>
        </p:txBody>
      </p:sp>
    </p:spTree>
    <p:extLst>
      <p:ext uri="{BB962C8B-B14F-4D97-AF65-F5344CB8AC3E}">
        <p14:creationId xmlns:p14="http://schemas.microsoft.com/office/powerpoint/2010/main" val="3657710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同信耶穌為主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Tong sin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so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Chu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作天國新民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Thian-kok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sin-bin.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Faith in Christ asserting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People of the king.</a:t>
            </a:r>
          </a:p>
        </p:txBody>
      </p:sp>
    </p:spTree>
    <p:extLst>
      <p:ext uri="{BB962C8B-B14F-4D97-AF65-F5344CB8AC3E}">
        <p14:creationId xmlns:p14="http://schemas.microsoft.com/office/powerpoint/2010/main" val="25540759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願我中華民族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ngo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Tiong-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Bin-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萬民同快樂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Ban-bin tong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khoai-lok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Blast by </a:t>
            </a:r>
            <a:r>
              <a:rPr lang="en-US" altLang="zh-TW" sz="3500" b="1" dirty="0" err="1">
                <a:latin typeface="Candara" panose="020E0502030303020204" pitchFamily="34" charset="0"/>
              </a:rPr>
              <a:t>heav’n</a:t>
            </a:r>
            <a:r>
              <a:rPr lang="en-US" altLang="zh-TW" sz="3500" b="1" dirty="0">
                <a:latin typeface="Candara" panose="020E0502030303020204" pitchFamily="34" charset="0"/>
              </a:rPr>
              <a:t> our people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live in sweet accord;</a:t>
            </a:r>
          </a:p>
        </p:txBody>
      </p:sp>
    </p:spTree>
    <p:extLst>
      <p:ext uri="{BB962C8B-B14F-4D97-AF65-F5344CB8AC3E}">
        <p14:creationId xmlns:p14="http://schemas.microsoft.com/office/powerpoint/2010/main" val="3677214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1492" y="345558"/>
            <a:ext cx="8915400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願我中華民族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ngo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Tiong-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Bin-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萬民歸基督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Ban-bin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Ki-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May our country’s people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Come to Christ the Lord.</a:t>
            </a:r>
          </a:p>
        </p:txBody>
      </p:sp>
    </p:spTree>
    <p:extLst>
      <p:ext uri="{BB962C8B-B14F-4D97-AF65-F5344CB8AC3E}">
        <p14:creationId xmlns:p14="http://schemas.microsoft.com/office/powerpoint/2010/main" val="1651873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3541" y="366824"/>
            <a:ext cx="10064918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1.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謝主賜福中華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Sia Chu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su-hok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Tiong-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恩澤遠且長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Un-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tek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latin typeface="Candara" panose="020E0502030303020204" pitchFamily="34" charset="0"/>
              </a:rPr>
              <a:t>God has blest our country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With His grace so wide;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227537"/>
            <a:ext cx="8915400" cy="60818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五千餘年歷史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                  Ngo </a:t>
            </a:r>
            <a:r>
              <a:rPr lang="en-PH" sz="3500" b="1" dirty="0" err="1">
                <a:latin typeface="Candara" panose="020E0502030303020204" pitchFamily="34" charset="0"/>
              </a:rPr>
              <a:t>chhian</a:t>
            </a:r>
            <a:r>
              <a:rPr lang="en-PH" sz="3500" b="1" dirty="0">
                <a:latin typeface="Candara" panose="020E0502030303020204" pitchFamily="34" charset="0"/>
              </a:rPr>
              <a:t> u  </a:t>
            </a:r>
            <a:r>
              <a:rPr lang="en-PH" sz="3500" b="1" dirty="0" err="1">
                <a:latin typeface="Candara" panose="020E0502030303020204" pitchFamily="34" charset="0"/>
              </a:rPr>
              <a:t>lian</a:t>
            </a:r>
            <a:r>
              <a:rPr lang="en-PH" sz="3500" b="1" dirty="0">
                <a:latin typeface="Candara" panose="020E0502030303020204" pitchFamily="34" charset="0"/>
              </a:rPr>
              <a:t>  lek-</a:t>
            </a:r>
            <a:r>
              <a:rPr lang="en-PH" sz="3500" b="1" dirty="0" err="1">
                <a:latin typeface="Candara" panose="020E0502030303020204" pitchFamily="34" charset="0"/>
              </a:rPr>
              <a:t>su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燦爛有榮光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chhan-lan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eng-kong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Year by hear her history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Shines with glorious pride.</a:t>
            </a:r>
          </a:p>
        </p:txBody>
      </p:sp>
    </p:spTree>
    <p:extLst>
      <p:ext uri="{BB962C8B-B14F-4D97-AF65-F5344CB8AC3E}">
        <p14:creationId xmlns:p14="http://schemas.microsoft.com/office/powerpoint/2010/main" val="1867149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366824"/>
            <a:ext cx="8915400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歷代聖賢崛起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Lek-tai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seng-hian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kut-khi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文化早傳揚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</a:rPr>
              <a:t>bun-</a:t>
            </a:r>
            <a:r>
              <a:rPr lang="en-PH" sz="3500" b="1" dirty="0" err="1">
                <a:latin typeface="Candara" panose="020E0502030303020204" pitchFamily="34" charset="0"/>
              </a:rPr>
              <a:t>hoa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cho</a:t>
            </a:r>
            <a:r>
              <a:rPr lang="en-PH" sz="3500" b="1" dirty="0"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</a:rPr>
              <a:t>thoan-iong</a:t>
            </a:r>
            <a:r>
              <a:rPr lang="en-PH" sz="3500" b="1" dirty="0">
                <a:latin typeface="Candara" panose="020E0502030303020204" pitchFamily="34" charset="0"/>
              </a:rPr>
              <a:t>,</a:t>
            </a:r>
            <a:endParaRPr lang="en-PH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Leaders wise have guided,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Far their fame has spread;</a:t>
            </a:r>
          </a:p>
        </p:txBody>
      </p:sp>
    </p:spTree>
    <p:extLst>
      <p:ext uri="{BB962C8B-B14F-4D97-AF65-F5344CB8AC3E}">
        <p14:creationId xmlns:p14="http://schemas.microsoft.com/office/powerpoint/2010/main" val="1981097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2932" y="170121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民族德性忠厚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Bin-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tek-seng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-ho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勤儉且純良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Khun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khiam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chhia</a:t>
            </a:r>
            <a:r>
              <a:rPr lang="en-PH" altLang="zh-TW" sz="3500" b="1" baseline="30000" dirty="0" err="1"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sun-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liong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People true and loyal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Sober lives have led.</a:t>
            </a:r>
          </a:p>
        </p:txBody>
      </p:sp>
    </p:spTree>
    <p:extLst>
      <p:ext uri="{BB962C8B-B14F-4D97-AF65-F5344CB8AC3E}">
        <p14:creationId xmlns:p14="http://schemas.microsoft.com/office/powerpoint/2010/main" val="3098269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0"/>
            <a:ext cx="8915400" cy="651775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願我中華民族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ngo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Tiong-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Bin-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萬民同快樂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Ban-bin tong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khoai-lok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Blast by </a:t>
            </a:r>
            <a:r>
              <a:rPr lang="en-US" altLang="zh-TW" sz="3500" b="1" dirty="0" err="1">
                <a:latin typeface="Candara" panose="020E0502030303020204" pitchFamily="34" charset="0"/>
              </a:rPr>
              <a:t>heav’n</a:t>
            </a:r>
            <a:r>
              <a:rPr lang="en-US" altLang="zh-TW" sz="3500" b="1" dirty="0">
                <a:latin typeface="Candara" panose="020E0502030303020204" pitchFamily="34" charset="0"/>
              </a:rPr>
              <a:t> our people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live in sweet accord;</a:t>
            </a:r>
          </a:p>
        </p:txBody>
      </p:sp>
    </p:spTree>
    <p:extLst>
      <p:ext uri="{BB962C8B-B14F-4D97-AF65-F5344CB8AC3E}">
        <p14:creationId xmlns:p14="http://schemas.microsoft.com/office/powerpoint/2010/main" val="3926545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1492" y="345558"/>
            <a:ext cx="8915400" cy="616688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願我中華民族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ngo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Tiong-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Bin-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萬民歸基督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Ban-bin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Ki-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US" altLang="zh-TW" sz="3500" b="1" baseline="30000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latin typeface="Candara" panose="020E0502030303020204" pitchFamily="34" charset="0"/>
              </a:rPr>
              <a:t>May our country’s people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Come to Christ the Lord.</a:t>
            </a:r>
          </a:p>
        </p:txBody>
      </p:sp>
    </p:spTree>
    <p:extLst>
      <p:ext uri="{BB962C8B-B14F-4D97-AF65-F5344CB8AC3E}">
        <p14:creationId xmlns:p14="http://schemas.microsoft.com/office/powerpoint/2010/main" val="3947226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014" y="366824"/>
            <a:ext cx="10064918" cy="612435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  <a:ea typeface="DFKai-SB" panose="03000509000000000000" pitchFamily="65" charset="-120"/>
              </a:rPr>
              <a:t>2.</a:t>
            </a: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願主祝福中華</a:t>
            </a:r>
            <a:endParaRPr lang="en-US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chiok-hok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Tiong-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政治日革新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Cheng-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- sin, 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latin typeface="Candara" panose="020E0502030303020204" pitchFamily="34" charset="0"/>
              </a:rPr>
              <a:t>Lord renew our leaders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Daily at their post;</a:t>
            </a:r>
          </a:p>
        </p:txBody>
      </p:sp>
    </p:spTree>
    <p:extLst>
      <p:ext uri="{BB962C8B-B14F-4D97-AF65-F5344CB8AC3E}">
        <p14:creationId xmlns:p14="http://schemas.microsoft.com/office/powerpoint/2010/main" val="3425003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388089"/>
            <a:ext cx="8915400" cy="608182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百官賢明廉潔</a:t>
            </a:r>
            <a:endParaRPr lang="en-PH" altLang="zh-TW" sz="5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Pek-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koan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beng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liam</a:t>
            </a:r>
            <a:r>
              <a:rPr lang="en-PH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kiat</a:t>
            </a:r>
            <a:endParaRPr lang="en-PH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愛國不後人</a:t>
            </a:r>
            <a:r>
              <a:rPr lang="zh-TW" altLang="en-US" sz="3500" b="1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Ai-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kok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  put  ho  </a:t>
            </a:r>
            <a:r>
              <a:rPr lang="en-PH" altLang="zh-TW" sz="3500" b="1" dirty="0" err="1"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PH" altLang="zh-TW" sz="3500" b="1" dirty="0"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PH" altLang="zh-TW" sz="3500" b="1" dirty="0"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May they, pure and skillful,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latin typeface="Candara" panose="020E0502030303020204" pitchFamily="34" charset="0"/>
              </a:rPr>
              <a:t>Love their land the most.</a:t>
            </a:r>
          </a:p>
        </p:txBody>
      </p:sp>
    </p:spTree>
    <p:extLst>
      <p:ext uri="{BB962C8B-B14F-4D97-AF65-F5344CB8AC3E}">
        <p14:creationId xmlns:p14="http://schemas.microsoft.com/office/powerpoint/2010/main" val="30819512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2122</TotalTime>
  <Words>620</Words>
  <Application>Microsoft Office PowerPoint</Application>
  <PresentationFormat>Widescreen</PresentationFormat>
  <Paragraphs>130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DFKai-SB</vt:lpstr>
      <vt:lpstr>Arial</vt:lpstr>
      <vt:lpstr>Candara</vt:lpstr>
      <vt:lpstr>Tw Cen MT</vt:lpstr>
      <vt:lpstr>Circuit</vt:lpstr>
      <vt:lpstr>謝主賜福中華恩澤遠且長 may our country, china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262</cp:revision>
  <dcterms:created xsi:type="dcterms:W3CDTF">2020-01-10T06:25:13Z</dcterms:created>
  <dcterms:modified xsi:type="dcterms:W3CDTF">2021-07-07T03:54:41Z</dcterms:modified>
</cp:coreProperties>
</file>